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1481" r:id="rId2"/>
    <p:sldId id="495" r:id="rId3"/>
    <p:sldId id="1482" r:id="rId4"/>
    <p:sldId id="1657" r:id="rId5"/>
    <p:sldId id="1484" r:id="rId6"/>
    <p:sldId id="1486" r:id="rId7"/>
    <p:sldId id="1485" r:id="rId8"/>
    <p:sldId id="1487" r:id="rId9"/>
    <p:sldId id="1658" r:id="rId10"/>
    <p:sldId id="1659" r:id="rId11"/>
    <p:sldId id="1490" r:id="rId12"/>
    <p:sldId id="1491" r:id="rId13"/>
    <p:sldId id="1492" r:id="rId14"/>
    <p:sldId id="1493" r:id="rId15"/>
    <p:sldId id="1494" r:id="rId16"/>
    <p:sldId id="1496" r:id="rId17"/>
    <p:sldId id="1495" r:id="rId18"/>
    <p:sldId id="1497" r:id="rId19"/>
    <p:sldId id="1660" r:id="rId20"/>
    <p:sldId id="1499" r:id="rId21"/>
    <p:sldId id="1500" r:id="rId22"/>
    <p:sldId id="1501" r:id="rId23"/>
    <p:sldId id="1502" r:id="rId24"/>
    <p:sldId id="1503" r:id="rId25"/>
    <p:sldId id="1504" r:id="rId26"/>
    <p:sldId id="1244" r:id="rId27"/>
    <p:sldId id="1664" r:id="rId28"/>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2"/>
    <p:restoredTop sz="94682"/>
  </p:normalViewPr>
  <p:slideViewPr>
    <p:cSldViewPr snapToGrid="0" showGuides="1">
      <p:cViewPr>
        <p:scale>
          <a:sx n="122" d="100"/>
          <a:sy n="122" d="100"/>
        </p:scale>
        <p:origin x="1952" y="-2672"/>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34908-FB32-793C-24D5-DBD7A8AF88F0}"/>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B6A83AE8-E4A3-221B-5378-F8C6A6972846}"/>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F7A3D748-B79E-099A-7BEF-BAA441C8251D}"/>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B965A430-9A51-32DB-AEBE-AF676773ED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3184F2-07E2-AEFD-DD69-BD2232E9C192}"/>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460541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F0AB3-C707-3C3B-2C2A-E36FA3DC87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1D8C8A-7182-1917-7ECB-2F8611B3BC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C5B4D0-361B-E17F-9553-8166D0DFAFC6}"/>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3CBA2D7F-20FE-361D-C6B1-104367A7DE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FF7DF2-4698-12C9-A49C-F4DD62B4F48E}"/>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3387779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E97C0C-54A9-DA77-BCA8-867BA7A02B15}"/>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8E7EEF-7CDB-B375-9078-102CBE802A95}"/>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599F50-C8EC-FFC0-4D08-14C51BADA30E}"/>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A606C6F8-EEB3-3B8D-FD8F-EB63538C66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97CE86-4E36-F41C-5FB0-F874F70F397B}"/>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847773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48314-BC48-D83A-EAAC-4538D982CA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7351CC-0775-95A0-A077-60574B8645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1B504C-3F4D-33C9-0F3C-4E4BF205E63C}"/>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7464AD4E-4A29-D419-835A-74BDDB54EE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E97765-8E13-5609-D08F-ED01454D2936}"/>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583552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A545A-2FE4-44C7-66AF-E9DDEBC7A98B}"/>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FDDC939E-0228-BEDE-56F0-650A491AE6F3}"/>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C0CE36-5B5A-6531-96A7-871B7CBEFDCF}"/>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6CCA2402-6AE1-080C-960D-B83DE96DD4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A23A0D-BF85-5C6A-F597-3643048FC933}"/>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68455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ED262-9A87-BF7D-32C4-7786CF5E8B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B6FD1F-3239-4386-5F01-20D2C375D34F}"/>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DA59F9-38B8-A104-FF26-AAADC997C3DF}"/>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85B127-4DB2-F752-98E9-7D832F98D8DE}"/>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6" name="Footer Placeholder 5">
            <a:extLst>
              <a:ext uri="{FF2B5EF4-FFF2-40B4-BE49-F238E27FC236}">
                <a16:creationId xmlns:a16="http://schemas.microsoft.com/office/drawing/2014/main" id="{42762BBF-CEE6-F8B8-173C-3F39200D72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84D8EF-C979-3EE6-C4F3-D5C4F83110CC}"/>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2619729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7E98F-855A-99E4-AC69-A30296828FFC}"/>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18C685-1D54-2C0F-EA68-D1CA5E253CD5}"/>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11AE868D-6CB9-BEAB-EDED-ABEC207A6999}"/>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FED9AD-C492-127D-CC52-0BF06F10ADD2}"/>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D233710A-02BC-97A2-120F-71586A43B1F3}"/>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A4955B-6E14-5EB4-4F4B-A126891C4276}"/>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8" name="Footer Placeholder 7">
            <a:extLst>
              <a:ext uri="{FF2B5EF4-FFF2-40B4-BE49-F238E27FC236}">
                <a16:creationId xmlns:a16="http://schemas.microsoft.com/office/drawing/2014/main" id="{B4561D45-A4A2-AAA6-40BF-3BBE6D7F86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6A1693-735D-0CF6-1774-8F264FE3C6CD}"/>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088062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07193-E9CD-596D-FB04-17E4382E20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B12640-49F1-8349-8AFD-110C1F5F3313}"/>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4" name="Footer Placeholder 3">
            <a:extLst>
              <a:ext uri="{FF2B5EF4-FFF2-40B4-BE49-F238E27FC236}">
                <a16:creationId xmlns:a16="http://schemas.microsoft.com/office/drawing/2014/main" id="{6E6B2906-71D1-1D60-F1D4-FCCFC197C8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19AE0E-D903-2F04-D782-786524E69C43}"/>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2969689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D76600-6F5D-267B-A77A-17F8F38EB3D1}"/>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3" name="Footer Placeholder 2">
            <a:extLst>
              <a:ext uri="{FF2B5EF4-FFF2-40B4-BE49-F238E27FC236}">
                <a16:creationId xmlns:a16="http://schemas.microsoft.com/office/drawing/2014/main" id="{20860D8D-92ED-EE69-E4D7-663F9C1636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CEAEEE-2587-6794-D072-172D7036E469}"/>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929235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35533-CD99-8473-0E5F-65B7CDF8BE0C}"/>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BBD05D30-63AE-1BAB-F1BB-BEF60D5F0B0D}"/>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492D9A-CE1C-4F21-B8AC-39E1810593C4}"/>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B4FA90A2-7E6C-AF9C-BC4E-97C70D53FD95}"/>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6" name="Footer Placeholder 5">
            <a:extLst>
              <a:ext uri="{FF2B5EF4-FFF2-40B4-BE49-F238E27FC236}">
                <a16:creationId xmlns:a16="http://schemas.microsoft.com/office/drawing/2014/main" id="{A6C731EE-0530-F488-7657-52633D31BF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E3FD11-0D4E-4A53-EDB7-B5D069655B49}"/>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3989291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64FB-FBF9-D041-FA54-19D460CBAFCE}"/>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A8EB709E-94BE-3AD6-9082-91486E8EC8F3}"/>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26B5EF36-4E53-2859-E5F9-9C37505E19F8}"/>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C5DE4B4B-607E-B9BE-638A-3263E9D0F84A}"/>
              </a:ext>
            </a:extLst>
          </p:cNvPr>
          <p:cNvSpPr>
            <a:spLocks noGrp="1"/>
          </p:cNvSpPr>
          <p:nvPr>
            <p:ph type="dt" sz="half" idx="10"/>
          </p:nvPr>
        </p:nvSpPr>
        <p:spPr/>
        <p:txBody>
          <a:bodyPr/>
          <a:lstStyle/>
          <a:p>
            <a:fld id="{958EAEAA-AC98-794D-BBB3-3E0FF6CC11BC}" type="datetimeFigureOut">
              <a:rPr lang="en-US" smtClean="0"/>
              <a:t>2/12/26</a:t>
            </a:fld>
            <a:endParaRPr lang="en-US"/>
          </a:p>
        </p:txBody>
      </p:sp>
      <p:sp>
        <p:nvSpPr>
          <p:cNvPr id="6" name="Footer Placeholder 5">
            <a:extLst>
              <a:ext uri="{FF2B5EF4-FFF2-40B4-BE49-F238E27FC236}">
                <a16:creationId xmlns:a16="http://schemas.microsoft.com/office/drawing/2014/main" id="{897A2AEF-DCDA-085C-BC89-573A048122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E80CE-7105-6CBB-4211-C32F10912A85}"/>
              </a:ext>
            </a:extLst>
          </p:cNvPr>
          <p:cNvSpPr>
            <a:spLocks noGrp="1"/>
          </p:cNvSpPr>
          <p:nvPr>
            <p:ph type="sldNum" sz="quarter" idx="12"/>
          </p:nvPr>
        </p:nvSpPr>
        <p:spPr/>
        <p:txBody>
          <a:bodyPr/>
          <a:lstStyle/>
          <a:p>
            <a:fld id="{511D26EE-4037-AF4A-BC36-74A1E5A5C0C9}" type="slidenum">
              <a:rPr lang="en-US" smtClean="0"/>
              <a:t>‹#›</a:t>
            </a:fld>
            <a:endParaRPr lang="en-US"/>
          </a:p>
        </p:txBody>
      </p:sp>
    </p:spTree>
    <p:extLst>
      <p:ext uri="{BB962C8B-B14F-4D97-AF65-F5344CB8AC3E}">
        <p14:creationId xmlns:p14="http://schemas.microsoft.com/office/powerpoint/2010/main" val="1361287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23A5C2-611C-2D91-7D1E-F178825D9F34}"/>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8017BC-6805-0E72-E223-6BB6BDA70E5C}"/>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E8FBFC-6DD4-46A9-472E-674AB2569BF7}"/>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958EAEAA-AC98-794D-BBB3-3E0FF6CC11BC}" type="datetimeFigureOut">
              <a:rPr lang="en-US" smtClean="0"/>
              <a:t>2/12/26</a:t>
            </a:fld>
            <a:endParaRPr lang="en-US"/>
          </a:p>
        </p:txBody>
      </p:sp>
      <p:sp>
        <p:nvSpPr>
          <p:cNvPr id="5" name="Footer Placeholder 4">
            <a:extLst>
              <a:ext uri="{FF2B5EF4-FFF2-40B4-BE49-F238E27FC236}">
                <a16:creationId xmlns:a16="http://schemas.microsoft.com/office/drawing/2014/main" id="{689F9764-C0B2-4C5D-3807-B99D741A05B2}"/>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26DFB05-1FE5-7E18-5B1B-6A6E23221838}"/>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511D26EE-4037-AF4A-BC36-74A1E5A5C0C9}" type="slidenum">
              <a:rPr lang="en-US" smtClean="0"/>
              <a:t>‹#›</a:t>
            </a:fld>
            <a:endParaRPr lang="en-US"/>
          </a:p>
        </p:txBody>
      </p:sp>
    </p:spTree>
    <p:extLst>
      <p:ext uri="{BB962C8B-B14F-4D97-AF65-F5344CB8AC3E}">
        <p14:creationId xmlns:p14="http://schemas.microsoft.com/office/powerpoint/2010/main" val="2239243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image" Target="../media/image16.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tags" Target="../tags/tag94.xml"/></Relationships>
</file>

<file path=ppt/slides/_rels/slide27.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17.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2.xml"/><Relationship Id="rId5" Type="http://schemas.openxmlformats.org/officeDocument/2006/relationships/tags" Target="../tags/tag100.xml"/><Relationship Id="rId4" Type="http://schemas.openxmlformats.org/officeDocument/2006/relationships/tags" Target="../tags/tag99.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7.xml"/><Relationship Id="rId7"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3.xml"/><Relationship Id="rId7"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4.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a:extLst>
            <a:ext uri="{FF2B5EF4-FFF2-40B4-BE49-F238E27FC236}">
              <a16:creationId xmlns:a16="http://schemas.microsoft.com/office/drawing/2014/main" id="{23DECD29-84B0-3E78-D6FC-763EA511A414}"/>
            </a:ext>
          </a:extLst>
        </p:cNvPr>
        <p:cNvGrpSpPr/>
        <p:nvPr/>
      </p:nvGrpSpPr>
      <p:grpSpPr>
        <a:xfrm>
          <a:off x="0" y="0"/>
          <a:ext cx="0" cy="0"/>
          <a:chOff x="0" y="0"/>
          <a:chExt cx="0" cy="0"/>
        </a:xfrm>
      </p:grpSpPr>
    </p:spTree>
    <p:extLst>
      <p:ext uri="{BB962C8B-B14F-4D97-AF65-F5344CB8AC3E}">
        <p14:creationId xmlns:p14="http://schemas.microsoft.com/office/powerpoint/2010/main" val="3490691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F9931B3F-DC73-A1FD-FA91-62C830A067D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3FE436F1-EB05-BC6F-E82C-AC942104EAD3}"/>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From the desk of the</a:t>
            </a:r>
          </a:p>
        </p:txBody>
      </p:sp>
      <p:sp>
        <p:nvSpPr>
          <p:cNvPr id="6" name="TextBox 5">
            <a:extLst>
              <a:ext uri="{FF2B5EF4-FFF2-40B4-BE49-F238E27FC236}">
                <a16:creationId xmlns:a16="http://schemas.microsoft.com/office/drawing/2014/main" id="{D6620C67-754F-7F11-B9C6-4CB4A292A3D6}"/>
              </a:ext>
            </a:extLst>
          </p:cNvPr>
          <p:cNvSpPr txBox="1"/>
          <p:nvPr>
            <p:custDataLst>
              <p:tags r:id="rId2"/>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56DE396A-5041-F318-9E7D-2146EB12AB4F}"/>
              </a:ext>
            </a:extLst>
          </p:cNvPr>
          <p:cNvSpPr txBox="1"/>
          <p:nvPr>
            <p:custDataLst>
              <p:tags r:id="rId3"/>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Tree>
    <p:extLst>
      <p:ext uri="{BB962C8B-B14F-4D97-AF65-F5344CB8AC3E}">
        <p14:creationId xmlns:p14="http://schemas.microsoft.com/office/powerpoint/2010/main" val="3390391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86A2B72-CDEF-EB5C-1F9D-3253ADB283F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4809B91-0D9F-DB16-F0E0-8E92F566144A}"/>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14" name="TextBox 13">
            <a:extLst>
              <a:ext uri="{FF2B5EF4-FFF2-40B4-BE49-F238E27FC236}">
                <a16:creationId xmlns:a16="http://schemas.microsoft.com/office/drawing/2014/main" id="{49A0EA8E-5073-326E-1286-82255452899B}"/>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4" name="TextBox 3">
            <a:extLst>
              <a:ext uri="{FF2B5EF4-FFF2-40B4-BE49-F238E27FC236}">
                <a16:creationId xmlns:a16="http://schemas.microsoft.com/office/drawing/2014/main" id="{B66189D0-8233-26A3-9DDD-6912632AF9D4}"/>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77559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76964F3-02D6-8E1F-4209-3ED06F6C881B}"/>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BE752AF7-027B-456C-81ED-9D32C685D4C1}"/>
              </a:ext>
            </a:extLst>
          </p:cNvPr>
          <p:cNvSpPr txBox="1"/>
          <p:nvPr>
            <p:custDataLst>
              <p:tags r:id="rId1"/>
            </p:custDataLst>
          </p:nvPr>
        </p:nvSpPr>
        <p:spPr>
          <a:xfrm>
            <a:off x="-859754" y="841249"/>
            <a:ext cx="9339995" cy="1231106"/>
          </a:xfrm>
          <a:prstGeom prst="rect">
            <a:avLst/>
          </a:prstGeom>
          <a:noFill/>
        </p:spPr>
        <p:txBody>
          <a:bodyPr wrap="square" rtlCol="0">
            <a:spAutoFit/>
          </a:bodyPr>
          <a:lstStyle/>
          <a:p>
            <a:pPr algn="ctr"/>
            <a:r>
              <a:rPr lang="en-US" sz="7400" b="1" dirty="0">
                <a:latin typeface="KAHoneyLane" pitchFamily="2" charset="77"/>
                <a:ea typeface="APLHEARTEYES" panose="02000603000000000000" pitchFamily="2" charset="0"/>
              </a:rPr>
              <a:t>school social worker</a:t>
            </a:r>
          </a:p>
        </p:txBody>
      </p:sp>
      <p:sp>
        <p:nvSpPr>
          <p:cNvPr id="12" name="TextBox 11">
            <a:extLst>
              <a:ext uri="{FF2B5EF4-FFF2-40B4-BE49-F238E27FC236}">
                <a16:creationId xmlns:a16="http://schemas.microsoft.com/office/drawing/2014/main" id="{62118EFF-9500-CADE-1659-F8B4E5D1D6E7}"/>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4" name="TextBox 3">
            <a:extLst>
              <a:ext uri="{FF2B5EF4-FFF2-40B4-BE49-F238E27FC236}">
                <a16:creationId xmlns:a16="http://schemas.microsoft.com/office/drawing/2014/main" id="{F9458439-5CED-B877-330B-FF929109E84C}"/>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566811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A543336-3A40-A1F8-3FC7-7AD138A7BFC1}"/>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7CA75F7-1D40-FB16-62E9-28CBF1689CE5}"/>
              </a:ext>
            </a:extLst>
          </p:cNvPr>
          <p:cNvSpPr txBox="1"/>
          <p:nvPr>
            <p:custDataLst>
              <p:tags r:id="rId1"/>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
        <p:nvSpPr>
          <p:cNvPr id="12" name="TextBox 11">
            <a:extLst>
              <a:ext uri="{FF2B5EF4-FFF2-40B4-BE49-F238E27FC236}">
                <a16:creationId xmlns:a16="http://schemas.microsoft.com/office/drawing/2014/main" id="{776ED957-6817-5A6A-1D5A-7B37623A7643}"/>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3" name="TextBox 2">
            <a:extLst>
              <a:ext uri="{FF2B5EF4-FFF2-40B4-BE49-F238E27FC236}">
                <a16:creationId xmlns:a16="http://schemas.microsoft.com/office/drawing/2014/main" id="{69B21F36-7D70-61FE-FC3E-3ED86B1FEC5B}"/>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364204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5EDEDFC-CD66-2473-E8E0-C526AA4669E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005B2EA-EA90-4B27-8AA2-BDD6F7D83B68}"/>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59A5E7"/>
                </a:solidFill>
                <a:latin typeface="BFC Cupids Candies" pitchFamily="2" charset="0"/>
              </a:rPr>
              <a:t>Desde</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el</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escritorio</a:t>
            </a:r>
            <a:r>
              <a:rPr lang="en-US" sz="8500" dirty="0">
                <a:ln w="38100">
                  <a:noFill/>
                </a:ln>
                <a:solidFill>
                  <a:srgbClr val="59A5E7"/>
                </a:solidFill>
                <a:latin typeface="BFC Cupids Candies" pitchFamily="2" charset="0"/>
              </a:rPr>
              <a:t> de la</a:t>
            </a:r>
          </a:p>
        </p:txBody>
      </p:sp>
      <p:sp>
        <p:nvSpPr>
          <p:cNvPr id="14" name="TextBox 13">
            <a:extLst>
              <a:ext uri="{FF2B5EF4-FFF2-40B4-BE49-F238E27FC236}">
                <a16:creationId xmlns:a16="http://schemas.microsoft.com/office/drawing/2014/main" id="{0637344F-2BA1-B4FA-F7ED-0BAB98A0D87E}"/>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
        <p:nvSpPr>
          <p:cNvPr id="6" name="TextBox 5">
            <a:extLst>
              <a:ext uri="{FF2B5EF4-FFF2-40B4-BE49-F238E27FC236}">
                <a16:creationId xmlns:a16="http://schemas.microsoft.com/office/drawing/2014/main" id="{7C4CBCB9-25FD-C691-1DCE-C3B9FCBE5EE0}"/>
              </a:ext>
            </a:extLst>
          </p:cNvPr>
          <p:cNvSpPr txBox="1"/>
          <p:nvPr>
            <p:custDataLst>
              <p:tags r:id="rId3"/>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432722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28C69B25-C000-03A4-4CA7-5869D0DC4F0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D9FD70C-ED0D-2322-5BA2-6BFF2E0950ED}"/>
              </a:ext>
            </a:extLst>
          </p:cNvPr>
          <p:cNvSpPr txBox="1"/>
          <p:nvPr>
            <p:custDataLst>
              <p:tags r:id="rId1"/>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a:t>
            </a:r>
            <a:r>
              <a:rPr lang="es-ES" altLang="en-US" sz="1600" b="1" dirty="0">
                <a:latin typeface="APLPapaTroll" panose="02000603000000000000" pitchFamily="2" charset="0"/>
                <a:ea typeface="APLPapaTroll" panose="02000603000000000000" pitchFamily="2" charset="0"/>
              </a:rPr>
              <a:t>llama “</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9" name="TextBox 8">
            <a:extLst>
              <a:ext uri="{FF2B5EF4-FFF2-40B4-BE49-F238E27FC236}">
                <a16:creationId xmlns:a16="http://schemas.microsoft.com/office/drawing/2014/main" id="{6E634BE8-15EA-2F91-1B79-79B9D6308245}"/>
              </a:ext>
            </a:extLst>
          </p:cNvPr>
          <p:cNvSpPr txBox="1"/>
          <p:nvPr>
            <p:custDataLst>
              <p:tags r:id="rId2"/>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59A5E7"/>
                </a:solidFill>
                <a:latin typeface="BFC Cupids Candies" pitchFamily="2" charset="0"/>
              </a:rPr>
              <a:t>Desde</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el</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escritorio</a:t>
            </a:r>
            <a:r>
              <a:rPr lang="en-US" sz="9000" dirty="0">
                <a:ln w="38100">
                  <a:noFill/>
                </a:ln>
                <a:solidFill>
                  <a:srgbClr val="59A5E7"/>
                </a:solidFill>
                <a:latin typeface="BFC Cupids Candies" pitchFamily="2" charset="0"/>
              </a:rPr>
              <a:t> del</a:t>
            </a:r>
          </a:p>
        </p:txBody>
      </p:sp>
      <p:sp>
        <p:nvSpPr>
          <p:cNvPr id="14" name="TextBox 13">
            <a:extLst>
              <a:ext uri="{FF2B5EF4-FFF2-40B4-BE49-F238E27FC236}">
                <a16:creationId xmlns:a16="http://schemas.microsoft.com/office/drawing/2014/main" id="{940B4CAF-BCA0-4905-DAAB-F7C804C6E317}"/>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163151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58BCC7F4-3315-B4D1-A3EF-95771BFFD2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6A73AF8-04B7-3565-D998-439C02BDEBD8}"/>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59A5E7"/>
                </a:solidFill>
                <a:latin typeface="BFC Cupids Candies" pitchFamily="2" charset="0"/>
              </a:rPr>
              <a:t>Desde</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el</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escritorio</a:t>
            </a:r>
            <a:r>
              <a:rPr lang="en-US" sz="8500" dirty="0">
                <a:ln w="38100">
                  <a:noFill/>
                </a:ln>
                <a:solidFill>
                  <a:srgbClr val="59A5E7"/>
                </a:solidFill>
                <a:latin typeface="BFC Cupids Candies" pitchFamily="2" charset="0"/>
              </a:rPr>
              <a:t> de la</a:t>
            </a:r>
          </a:p>
        </p:txBody>
      </p:sp>
      <p:sp>
        <p:nvSpPr>
          <p:cNvPr id="9" name="TextBox 8">
            <a:extLst>
              <a:ext uri="{FF2B5EF4-FFF2-40B4-BE49-F238E27FC236}">
                <a16:creationId xmlns:a16="http://schemas.microsoft.com/office/drawing/2014/main" id="{85A7976B-78DE-6C54-6902-B930CAEE93E0}"/>
              </a:ext>
            </a:extLst>
          </p:cNvPr>
          <p:cNvSpPr txBox="1"/>
          <p:nvPr>
            <p:custDataLst>
              <p:tags r:id="rId2"/>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653A7655-3BB5-3855-77D7-B08104EEE520}"/>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Tree>
    <p:extLst>
      <p:ext uri="{BB962C8B-B14F-4D97-AF65-F5344CB8AC3E}">
        <p14:creationId xmlns:p14="http://schemas.microsoft.com/office/powerpoint/2010/main" val="1195021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FB1341E-3EA9-CFBB-852F-2DA0D18945C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C58825-767B-7C81-344E-A0A6DA61652B}"/>
              </a:ext>
            </a:extLst>
          </p:cNvPr>
          <p:cNvSpPr txBox="1"/>
          <p:nvPr>
            <p:custDataLst>
              <p:tags r:id="rId1"/>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Social</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7" name="TextBox 6">
            <a:extLst>
              <a:ext uri="{FF2B5EF4-FFF2-40B4-BE49-F238E27FC236}">
                <a16:creationId xmlns:a16="http://schemas.microsoft.com/office/drawing/2014/main" id="{26AD65B3-880C-7BBE-DB34-B0224F093A49}"/>
              </a:ext>
            </a:extLst>
          </p:cNvPr>
          <p:cNvSpPr txBox="1"/>
          <p:nvPr>
            <p:custDataLst>
              <p:tags r:id="rId2"/>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59A5E7"/>
                </a:solidFill>
                <a:latin typeface="BFC Cupids Candies" pitchFamily="2" charset="0"/>
              </a:rPr>
              <a:t>Desde</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el</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escritorio</a:t>
            </a:r>
            <a:r>
              <a:rPr lang="en-US" sz="9000" dirty="0">
                <a:ln w="38100">
                  <a:noFill/>
                </a:ln>
                <a:solidFill>
                  <a:srgbClr val="59A5E7"/>
                </a:solidFill>
                <a:latin typeface="BFC Cupids Candies" pitchFamily="2" charset="0"/>
              </a:rPr>
              <a:t> del</a:t>
            </a:r>
          </a:p>
        </p:txBody>
      </p:sp>
      <p:sp>
        <p:nvSpPr>
          <p:cNvPr id="14" name="TextBox 13">
            <a:extLst>
              <a:ext uri="{FF2B5EF4-FFF2-40B4-BE49-F238E27FC236}">
                <a16:creationId xmlns:a16="http://schemas.microsoft.com/office/drawing/2014/main" id="{60F22B61-2193-1E9F-12BA-2E768EB2CA4E}"/>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Tree>
    <p:extLst>
      <p:ext uri="{BB962C8B-B14F-4D97-AF65-F5344CB8AC3E}">
        <p14:creationId xmlns:p14="http://schemas.microsoft.com/office/powerpoint/2010/main" val="2020026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D609E37-4E59-6FB3-D9C4-54C41F8D7E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523E567-9218-476F-2118-9410C18CD48E}"/>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59A5E7"/>
                </a:solidFill>
                <a:latin typeface="BFC Cupids Candies" pitchFamily="2" charset="0"/>
              </a:rPr>
              <a:t>Desde</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el</a:t>
            </a:r>
            <a:r>
              <a:rPr lang="en-US" sz="8500" dirty="0">
                <a:ln w="38100">
                  <a:noFill/>
                </a:ln>
                <a:solidFill>
                  <a:srgbClr val="59A5E7"/>
                </a:solidFill>
                <a:latin typeface="BFC Cupids Candies" pitchFamily="2" charset="0"/>
              </a:rPr>
              <a:t> </a:t>
            </a:r>
            <a:r>
              <a:rPr lang="en-US" sz="8500" dirty="0" err="1">
                <a:ln w="38100">
                  <a:noFill/>
                </a:ln>
                <a:solidFill>
                  <a:srgbClr val="59A5E7"/>
                </a:solidFill>
                <a:latin typeface="BFC Cupids Candies" pitchFamily="2" charset="0"/>
              </a:rPr>
              <a:t>escritorio</a:t>
            </a:r>
            <a:r>
              <a:rPr lang="en-US" sz="8500" dirty="0">
                <a:ln w="38100">
                  <a:noFill/>
                </a:ln>
                <a:solidFill>
                  <a:srgbClr val="59A5E7"/>
                </a:solidFill>
                <a:latin typeface="BFC Cupids Candies" pitchFamily="2" charset="0"/>
              </a:rPr>
              <a:t> de la</a:t>
            </a:r>
          </a:p>
        </p:txBody>
      </p:sp>
      <p:sp>
        <p:nvSpPr>
          <p:cNvPr id="8" name="TextBox 7">
            <a:extLst>
              <a:ext uri="{FF2B5EF4-FFF2-40B4-BE49-F238E27FC236}">
                <a16:creationId xmlns:a16="http://schemas.microsoft.com/office/drawing/2014/main" id="{D0CA9410-8E82-20A4-89B5-0759829836D7}"/>
              </a:ext>
            </a:extLst>
          </p:cNvPr>
          <p:cNvSpPr txBox="1"/>
          <p:nvPr>
            <p:custDataLst>
              <p:tags r:id="rId2"/>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C6A4D7FE-5E0C-38BB-ABB4-37591DD8566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807283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BBBFB034-78C8-3FBD-143D-342F61351C8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93715FE-F561-246F-52F9-52DEE343296D}"/>
              </a:ext>
            </a:extLst>
          </p:cNvPr>
          <p:cNvSpPr txBox="1"/>
          <p:nvPr>
            <p:custDataLst>
              <p:tags r:id="rId1"/>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6" name="TextBox 5">
            <a:extLst>
              <a:ext uri="{FF2B5EF4-FFF2-40B4-BE49-F238E27FC236}">
                <a16:creationId xmlns:a16="http://schemas.microsoft.com/office/drawing/2014/main" id="{A37BEA4C-00C0-33DB-6FC2-C840A04873A7}"/>
              </a:ext>
            </a:extLst>
          </p:cNvPr>
          <p:cNvSpPr txBox="1"/>
          <p:nvPr>
            <p:custDataLst>
              <p:tags r:id="rId2"/>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59A5E7"/>
                </a:solidFill>
                <a:latin typeface="BFC Cupids Candies" pitchFamily="2" charset="0"/>
              </a:rPr>
              <a:t>Desde</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el</a:t>
            </a:r>
            <a:r>
              <a:rPr lang="en-US" sz="9000" dirty="0">
                <a:ln w="38100">
                  <a:noFill/>
                </a:ln>
                <a:solidFill>
                  <a:srgbClr val="59A5E7"/>
                </a:solidFill>
                <a:latin typeface="BFC Cupids Candies" pitchFamily="2" charset="0"/>
              </a:rPr>
              <a:t> </a:t>
            </a:r>
            <a:r>
              <a:rPr lang="en-US" sz="9000" dirty="0" err="1">
                <a:ln w="38100">
                  <a:noFill/>
                </a:ln>
                <a:solidFill>
                  <a:srgbClr val="59A5E7"/>
                </a:solidFill>
                <a:latin typeface="BFC Cupids Candies" pitchFamily="2" charset="0"/>
              </a:rPr>
              <a:t>escritorio</a:t>
            </a:r>
            <a:r>
              <a:rPr lang="en-US" sz="9000" dirty="0">
                <a:ln w="38100">
                  <a:noFill/>
                </a:ln>
                <a:solidFill>
                  <a:srgbClr val="59A5E7"/>
                </a:solidFill>
                <a:latin typeface="BFC Cupids Candies" pitchFamily="2" charset="0"/>
              </a:rPr>
              <a:t> del</a:t>
            </a:r>
          </a:p>
        </p:txBody>
      </p:sp>
      <p:sp>
        <p:nvSpPr>
          <p:cNvPr id="14" name="TextBox 13">
            <a:extLst>
              <a:ext uri="{FF2B5EF4-FFF2-40B4-BE49-F238E27FC236}">
                <a16:creationId xmlns:a16="http://schemas.microsoft.com/office/drawing/2014/main" id="{FB93243D-F6C6-59FC-3D90-7D20D72BA9B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74610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0B879F23-4DD1-486F-E724-3774496D2BB3}"/>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Teacher referral form</a:t>
            </a:r>
          </a:p>
        </p:txBody>
      </p:sp>
      <p:sp>
        <p:nvSpPr>
          <p:cNvPr id="14" name="TextBox 13">
            <a:extLst>
              <a:ext uri="{FF2B5EF4-FFF2-40B4-BE49-F238E27FC236}">
                <a16:creationId xmlns:a16="http://schemas.microsoft.com/office/drawing/2014/main" id="{7884991E-19A7-D1A0-7F00-D2E89515DCD9}"/>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1781962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9633024-0B15-B426-609C-3D4009E385B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7C3EA1-1123-7B3F-2D9B-B76331E06944}"/>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14" name="TextBox 13">
            <a:extLst>
              <a:ext uri="{FF2B5EF4-FFF2-40B4-BE49-F238E27FC236}">
                <a16:creationId xmlns:a16="http://schemas.microsoft.com/office/drawing/2014/main" id="{DB8D9BAD-5476-FA0B-D501-ED734B0F438C}"/>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
        <p:nvSpPr>
          <p:cNvPr id="5" name="TextBox 4">
            <a:extLst>
              <a:ext uri="{FF2B5EF4-FFF2-40B4-BE49-F238E27FC236}">
                <a16:creationId xmlns:a16="http://schemas.microsoft.com/office/drawing/2014/main" id="{759EE8DF-E9BC-B618-F940-BA8CD09C00CD}"/>
              </a:ext>
            </a:extLst>
          </p:cNvPr>
          <p:cNvSpPr txBox="1"/>
          <p:nvPr>
            <p:custDataLst>
              <p:tags r:id="rId3"/>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915379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58B076C-45DE-87AF-040F-B3F1B351A41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9F2E6C5-22B3-8F3F-7A09-12B1E3A76D00}"/>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14" name="TextBox 13">
            <a:extLst>
              <a:ext uri="{FF2B5EF4-FFF2-40B4-BE49-F238E27FC236}">
                <a16:creationId xmlns:a16="http://schemas.microsoft.com/office/drawing/2014/main" id="{C8F36BFE-115B-C5AC-8A29-73E645D8A57C}"/>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
        <p:nvSpPr>
          <p:cNvPr id="7" name="TextBox 6">
            <a:extLst>
              <a:ext uri="{FF2B5EF4-FFF2-40B4-BE49-F238E27FC236}">
                <a16:creationId xmlns:a16="http://schemas.microsoft.com/office/drawing/2014/main" id="{BF9538E8-F289-7ECF-181E-499A4B03B7F4}"/>
              </a:ext>
            </a:extLst>
          </p:cNvPr>
          <p:cNvSpPr txBox="1"/>
          <p:nvPr>
            <p:custDataLst>
              <p:tags r:id="rId3"/>
            </p:custDataLst>
          </p:nvPr>
        </p:nvSpPr>
        <p:spPr>
          <a:xfrm>
            <a:off x="316908" y="1943449"/>
            <a:ext cx="719831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endParaRPr 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3951910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63A04B3-AADE-AE7F-D03D-0C09405C667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2179F2-F241-739A-00D5-AF7A8AE504B0}"/>
              </a:ext>
            </a:extLst>
          </p:cNvPr>
          <p:cNvSpPr txBox="1"/>
          <p:nvPr>
            <p:custDataLst>
              <p:tags r:id="rId1"/>
            </p:custDataLst>
          </p:nvPr>
        </p:nvSpPr>
        <p:spPr>
          <a:xfrm>
            <a:off x="255004" y="1942127"/>
            <a:ext cx="736543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p>
          <a:p>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r>
              <a:rPr lang="en-US" sz="1600" b="1" dirty="0">
                <a:latin typeface="APLPAPATROLL" panose="02000603000000000000" pitchFamily="2" charset="0"/>
                <a:ea typeface="APLPAPATROLL" panose="02000603000000000000" pitchFamily="2" charset="0"/>
              </a:rPr>
              <a:t>.</a:t>
            </a:r>
          </a:p>
          <a:p>
            <a:pPr lvl="0" eaLnBrk="0" fontAlgn="base" hangingPunct="0">
              <a:spcBef>
                <a:spcPct val="0"/>
              </a:spcBef>
              <a:spcAft>
                <a:spcPct val="0"/>
              </a:spcAft>
            </a:pPr>
            <a:endParaRPr lang="es-ES" alt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929D4DCF-0176-FEC0-E99F-2662C7FE141E}"/>
              </a:ext>
            </a:extLst>
          </p:cNvPr>
          <p:cNvSpPr txBox="1"/>
          <p:nvPr>
            <p:custDataLst>
              <p:tags r:id="rId2"/>
            </p:custDataLst>
          </p:nvPr>
        </p:nvSpPr>
        <p:spPr>
          <a:xfrm>
            <a:off x="0" y="-29093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14" name="TextBox 13">
            <a:extLst>
              <a:ext uri="{FF2B5EF4-FFF2-40B4-BE49-F238E27FC236}">
                <a16:creationId xmlns:a16="http://schemas.microsoft.com/office/drawing/2014/main" id="{061C4499-9C67-C01E-4BCB-656D69C24F9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Tree>
    <p:extLst>
      <p:ext uri="{BB962C8B-B14F-4D97-AF65-F5344CB8AC3E}">
        <p14:creationId xmlns:p14="http://schemas.microsoft.com/office/powerpoint/2010/main" val="628108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46FDB2B-D8C1-D58B-B0F2-01C19A3D7D0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C364F03-B6C4-51AD-97A8-EE52B3E01703}"/>
              </a:ext>
            </a:extLst>
          </p:cNvPr>
          <p:cNvSpPr txBox="1"/>
          <p:nvPr>
            <p:custDataLst>
              <p:tags r:id="rId1"/>
            </p:custDataLst>
          </p:nvPr>
        </p:nvSpPr>
        <p:spPr>
          <a:xfrm>
            <a:off x="255004" y="1942127"/>
            <a:ext cx="736543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p>
          <a:p>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r>
              <a:rPr lang="en-US" sz="1600" b="1" dirty="0">
                <a:latin typeface="APLPAPATROLL" panose="02000603000000000000" pitchFamily="2" charset="0"/>
                <a:ea typeface="APLPAPATROLL" panose="02000603000000000000" pitchFamily="2" charset="0"/>
              </a:rPr>
              <a:t>.</a:t>
            </a:r>
          </a:p>
          <a:p>
            <a:pPr lvl="0" eaLnBrk="0" fontAlgn="base" hangingPunct="0">
              <a:spcBef>
                <a:spcPct val="0"/>
              </a:spcBef>
              <a:spcAft>
                <a:spcPct val="0"/>
              </a:spcAft>
            </a:pPr>
            <a:endParaRPr lang="es-ES" alt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C02B5873-DB7E-10B8-E498-15A1A2D9B4D2}"/>
              </a:ext>
            </a:extLst>
          </p:cNvPr>
          <p:cNvSpPr txBox="1"/>
          <p:nvPr>
            <p:custDataLst>
              <p:tags r:id="rId2"/>
            </p:custDataLst>
          </p:nvPr>
        </p:nvSpPr>
        <p:spPr>
          <a:xfrm>
            <a:off x="-803866" y="762855"/>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
        <p:nvSpPr>
          <p:cNvPr id="12" name="TextBox 11">
            <a:extLst>
              <a:ext uri="{FF2B5EF4-FFF2-40B4-BE49-F238E27FC236}">
                <a16:creationId xmlns:a16="http://schemas.microsoft.com/office/drawing/2014/main" id="{5B867E3B-5BFC-E553-588D-23B620B62A84}"/>
              </a:ext>
            </a:extLst>
          </p:cNvPr>
          <p:cNvSpPr txBox="1"/>
          <p:nvPr>
            <p:custDataLst>
              <p:tags r:id="rId3"/>
            </p:custDataLst>
          </p:nvPr>
        </p:nvSpPr>
        <p:spPr>
          <a:xfrm>
            <a:off x="-20068" y="-337302"/>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Tree>
    <p:extLst>
      <p:ext uri="{BB962C8B-B14F-4D97-AF65-F5344CB8AC3E}">
        <p14:creationId xmlns:p14="http://schemas.microsoft.com/office/powerpoint/2010/main" val="2350603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E173FDA-FEA7-755B-CD08-FA0104D372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174650-FC5B-9131-A7FC-FCCE8C92A31E}"/>
              </a:ext>
            </a:extLst>
          </p:cNvPr>
          <p:cNvSpPr txBox="1"/>
          <p:nvPr>
            <p:custDataLst>
              <p:tags r:id="rId1"/>
            </p:custDataLst>
          </p:nvPr>
        </p:nvSpPr>
        <p:spPr>
          <a:xfrm>
            <a:off x="255004" y="1942127"/>
            <a:ext cx="736543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p>
          <a:p>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r>
              <a:rPr lang="en-US" sz="1600" b="1" dirty="0">
                <a:latin typeface="APLPAPATROLL" panose="02000603000000000000" pitchFamily="2" charset="0"/>
                <a:ea typeface="APLPAPATROLL" panose="02000603000000000000" pitchFamily="2" charset="0"/>
              </a:rPr>
              <a:t>.</a:t>
            </a:r>
          </a:p>
          <a:p>
            <a:pPr lvl="0" eaLnBrk="0" fontAlgn="base" hangingPunct="0">
              <a:spcBef>
                <a:spcPct val="0"/>
              </a:spcBef>
              <a:spcAft>
                <a:spcPct val="0"/>
              </a:spcAft>
            </a:pPr>
            <a:endParaRPr lang="es-ES" altLang="en-US" sz="1600" b="1"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AB7B7190-E2EF-F746-87A5-722A244884F4}"/>
              </a:ext>
            </a:extLst>
          </p:cNvPr>
          <p:cNvSpPr txBox="1"/>
          <p:nvPr>
            <p:custDataLst>
              <p:tags r:id="rId2"/>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14" name="TextBox 13">
            <a:extLst>
              <a:ext uri="{FF2B5EF4-FFF2-40B4-BE49-F238E27FC236}">
                <a16:creationId xmlns:a16="http://schemas.microsoft.com/office/drawing/2014/main" id="{7AD1AF09-B5AB-AE01-3747-72BBA07E90D7}"/>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74807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8AFB0883-29BB-07FA-10A5-CA5E0ED8463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6D7F407-CB67-B275-C818-0F6CCE978904}"/>
              </a:ext>
            </a:extLst>
          </p:cNvPr>
          <p:cNvSpPr txBox="1"/>
          <p:nvPr>
            <p:custDataLst>
              <p:tags r:id="rId1"/>
            </p:custDataLst>
          </p:nvPr>
        </p:nvSpPr>
        <p:spPr>
          <a:xfrm>
            <a:off x="-20068" y="-294129"/>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7" name="TextBox 6">
            <a:extLst>
              <a:ext uri="{FF2B5EF4-FFF2-40B4-BE49-F238E27FC236}">
                <a16:creationId xmlns:a16="http://schemas.microsoft.com/office/drawing/2014/main" id="{110BF436-3747-0884-3FAF-22CC99505DA6}"/>
              </a:ext>
            </a:extLst>
          </p:cNvPr>
          <p:cNvSpPr txBox="1"/>
          <p:nvPr>
            <p:custDataLst>
              <p:tags r:id="rId2"/>
            </p:custDataLst>
          </p:nvPr>
        </p:nvSpPr>
        <p:spPr>
          <a:xfrm>
            <a:off x="255004" y="1942127"/>
            <a:ext cx="7365437" cy="8186857"/>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b="1" dirty="0">
                <a:latin typeface="APLPapaTroll" panose="02000603000000000000" pitchFamily="2" charset="0"/>
                <a:ea typeface="APLPapaTroll" panose="02000603000000000000" pitchFamily="2" charset="0"/>
              </a:rPr>
              <a:t>“</a:t>
            </a:r>
            <a:r>
              <a:rPr lang="es-ES" altLang="en-US" sz="1600" b="1" dirty="0" err="1">
                <a:latin typeface="APLPapaTroll" panose="02000603000000000000" pitchFamily="2" charset="0"/>
                <a:ea typeface="APLPapaTroll" panose="02000603000000000000" pitchFamily="2" charset="0"/>
              </a:rPr>
              <a:t>Two</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Homes</a:t>
            </a:r>
            <a:r>
              <a:rPr lang="es-ES" altLang="en-US" sz="1600" b="1" dirty="0">
                <a:latin typeface="APLPapaTroll" panose="02000603000000000000" pitchFamily="2" charset="0"/>
                <a:ea typeface="APLPapaTroll" panose="02000603000000000000" pitchFamily="2" charset="0"/>
              </a:rPr>
              <a:t>, </a:t>
            </a:r>
            <a:r>
              <a:rPr lang="es-ES" altLang="en-US" sz="1600" b="1" dirty="0" err="1">
                <a:latin typeface="APLPapaTroll" panose="02000603000000000000" pitchFamily="2" charset="0"/>
                <a:ea typeface="APLPapaTroll" panose="02000603000000000000" pitchFamily="2" charset="0"/>
              </a:rPr>
              <a:t>One</a:t>
            </a:r>
            <a:r>
              <a:rPr lang="es-ES" altLang="en-US" sz="1600" b="1" dirty="0">
                <a:latin typeface="APLPapaTroll" panose="02000603000000000000" pitchFamily="2" charset="0"/>
                <a:ea typeface="APLPapaTroll" panose="02000603000000000000" pitchFamily="2" charset="0"/>
              </a:rPr>
              <a:t> Me.” </a:t>
            </a:r>
          </a:p>
          <a:p>
            <a:r>
              <a:rPr lang="es-ES" altLang="en-US" sz="1600" dirty="0">
                <a:latin typeface="APLPapaTroll" panose="02000603000000000000" pitchFamily="2" charset="0"/>
                <a:ea typeface="APLPapaTroll" panose="02000603000000000000" pitchFamily="2" charset="0"/>
              </a:rPr>
              <a:t>Este grupo se centrará en </a:t>
            </a:r>
            <a:r>
              <a:rPr lang="en-US" altLang="en-US" sz="1600" b="1" dirty="0" err="1">
                <a:latin typeface="APLPAPATROLL" panose="02000603000000000000" pitchFamily="2" charset="0"/>
                <a:ea typeface="APLPAPATROLL" panose="02000603000000000000" pitchFamily="2" charset="0"/>
              </a:rPr>
              <a:t>a</a:t>
            </a:r>
            <a:r>
              <a:rPr lang="en-US" sz="1600" b="1" dirty="0" err="1">
                <a:latin typeface="APLPAPATROLL" panose="02000603000000000000" pitchFamily="2" charset="0"/>
                <a:ea typeface="APLPAPATROLL" panose="02000603000000000000" pitchFamily="2" charset="0"/>
              </a:rPr>
              <a:t>frontando</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los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cambios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familiares</a:t>
            </a:r>
            <a:r>
              <a:rPr lang="en-US" sz="1600" b="1" dirty="0">
                <a:latin typeface="APLPAPATROLL" panose="02000603000000000000" pitchFamily="2" charset="0"/>
                <a:ea typeface="APLPAPATROLL" panose="02000603000000000000" pitchFamily="2" charset="0"/>
              </a:rPr>
              <a:t>: </a:t>
            </a:r>
            <a:r>
              <a:rPr lang="en-US" sz="1600" b="1" dirty="0" err="1">
                <a:latin typeface="APLPAPATROLL" panose="02000603000000000000" pitchFamily="2" charset="0"/>
                <a:ea typeface="APLPAPATROLL" panose="02000603000000000000" pitchFamily="2" charset="0"/>
              </a:rPr>
              <a:t>divorcio</a:t>
            </a:r>
            <a:r>
              <a:rPr lang="en-US" sz="1600" b="1" dirty="0">
                <a:latin typeface="APLPAPATROLL" panose="02000603000000000000" pitchFamily="2" charset="0"/>
                <a:ea typeface="APLPAPATROLL" panose="02000603000000000000" pitchFamily="2" charset="0"/>
              </a:rPr>
              <a:t> y </a:t>
            </a:r>
            <a:r>
              <a:rPr lang="en-US" sz="1600" b="1" dirty="0" err="1">
                <a:latin typeface="APLPAPATROLL" panose="02000603000000000000" pitchFamily="2" charset="0"/>
                <a:ea typeface="APLPAPATROLL" panose="02000603000000000000" pitchFamily="2" charset="0"/>
              </a:rPr>
              <a:t>separación</a:t>
            </a:r>
            <a:r>
              <a:rPr lang="en-US" sz="1600" dirty="0">
                <a:latin typeface="APLPAPATROLL" panose="02000603000000000000" pitchFamily="2" charset="0"/>
                <a:ea typeface="APLPAPATROLL" panose="02000603000000000000" pitchFamily="2" charset="0"/>
              </a:rPr>
              <a:t>.</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Términos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vocabulario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relacionados</a:t>
            </a:r>
            <a:r>
              <a:rPr lang="en-US" sz="1600" dirty="0">
                <a:latin typeface="APLPAPATROLL" panose="02000603000000000000" pitchFamily="2" charset="0"/>
                <a:ea typeface="APLPAPATROLL" panose="02000603000000000000" pitchFamily="2" charset="0"/>
              </a:rPr>
              <a:t> con </a:t>
            </a:r>
            <a:r>
              <a:rPr lang="en-US" sz="1600" dirty="0" err="1">
                <a:latin typeface="APLPAPATROLL" panose="02000603000000000000" pitchFamily="2" charset="0"/>
                <a:ea typeface="APLPAPATROLL" panose="02000603000000000000" pitchFamily="2" charset="0"/>
              </a:rPr>
              <a:t>el</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divorcio</a:t>
            </a:r>
            <a:r>
              <a:rPr lang="en-US" sz="1600" dirty="0">
                <a:latin typeface="APLPAPATROLL" panose="02000603000000000000" pitchFamily="2" charset="0"/>
                <a:ea typeface="APLPAPATROLL" panose="02000603000000000000" pitchFamily="2" charset="0"/>
              </a:rPr>
              <a:t> y la </a:t>
            </a:r>
            <a:r>
              <a:rPr lang="en-US" sz="1600" dirty="0" err="1">
                <a:latin typeface="APLPAPATROLL" panose="02000603000000000000" pitchFamily="2" charset="0"/>
                <a:ea typeface="APLPAPATROLL" panose="02000603000000000000" pitchFamily="2" charset="0"/>
              </a:rPr>
              <a:t>separación</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Compartir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historias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sentimientos</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preocupaciones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Lo </a:t>
            </a:r>
            <a:r>
              <a:rPr lang="en-US" sz="1600" dirty="0" err="1">
                <a:latin typeface="APLPAPATROLL" panose="02000603000000000000" pitchFamily="2" charset="0"/>
                <a:ea typeface="APLPAPATROLL" panose="02000603000000000000" pitchFamily="2" charset="0"/>
              </a:rPr>
              <a:t>que</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y no </a:t>
            </a:r>
            <a:r>
              <a:rPr lang="en-US" sz="1600" dirty="0" err="1">
                <a:latin typeface="APLPAPATROLL" panose="02000603000000000000" pitchFamily="2" charset="0"/>
                <a:ea typeface="APLPAPATROLL" panose="02000603000000000000" pitchFamily="2" charset="0"/>
              </a:rPr>
              <a:t>pueden</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controlar</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Estrategias</a:t>
            </a:r>
            <a:r>
              <a:rPr lang="en-US" sz="1600" dirty="0">
                <a:latin typeface="APLPAPATROLL" panose="02000603000000000000" pitchFamily="2" charset="0"/>
                <a:ea typeface="APLPAPATROLL" panose="02000603000000000000" pitchFamily="2" charset="0"/>
              </a:rPr>
              <a:t> para </a:t>
            </a:r>
            <a:r>
              <a:rPr lang="en-US" sz="1600" dirty="0" err="1">
                <a:latin typeface="APLPAPATROLL" panose="02000603000000000000" pitchFamily="2" charset="0"/>
                <a:ea typeface="APLPAPATROLL" panose="02000603000000000000" pitchFamily="2" charset="0"/>
              </a:rPr>
              <a:t>vivir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en</a:t>
            </a:r>
            <a:r>
              <a:rPr lang="en-US" sz="1600" dirty="0">
                <a:latin typeface="APLPAPATROLL" panose="02000603000000000000" pitchFamily="2" charset="0"/>
                <a:ea typeface="APLPAPATROLL" panose="02000603000000000000" pitchFamily="2" charset="0"/>
              </a:rPr>
              <a:t> dos </a:t>
            </a:r>
            <a:r>
              <a:rPr lang="en-US" sz="1600" dirty="0" err="1">
                <a:latin typeface="APLPAPATROLL" panose="02000603000000000000" pitchFamily="2" charset="0"/>
                <a:ea typeface="APLPAPATROLL" panose="02000603000000000000" pitchFamily="2" charset="0"/>
              </a:rPr>
              <a:t>hogares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usar </a:t>
            </a: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afrontamiento</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afirmaciones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positivas</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310417ED-40D6-6799-4229-07CB9793C7EF}"/>
              </a:ext>
            </a:extLst>
          </p:cNvPr>
          <p:cNvSpPr txBox="1"/>
          <p:nvPr>
            <p:custDataLst>
              <p:tags r:id="rId3"/>
            </p:custDataLst>
          </p:nvPr>
        </p:nvSpPr>
        <p:spPr>
          <a:xfrm>
            <a:off x="-803866" y="726049"/>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8662454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C94168A-5792-8183-BA10-FA13C41BFAEB}"/>
              </a:ext>
            </a:extLst>
          </p:cNvPr>
          <p:cNvSpPr txBox="1"/>
          <p:nvPr>
            <p:custDataLst>
              <p:tags r:id="rId1"/>
            </p:custDataLst>
          </p:nvPr>
        </p:nvSpPr>
        <p:spPr>
          <a:xfrm>
            <a:off x="848546" y="-202476"/>
            <a:ext cx="7707652" cy="1446550"/>
          </a:xfrm>
          <a:prstGeom prst="rect">
            <a:avLst/>
          </a:prstGeom>
          <a:noFill/>
        </p:spPr>
        <p:txBody>
          <a:bodyPr wrap="square" rtlCol="0">
            <a:spAutoFit/>
          </a:bodyPr>
          <a:lstStyle/>
          <a:p>
            <a:pPr algn="ctr"/>
            <a:r>
              <a:rPr lang="en-US" sz="8800" dirty="0">
                <a:latin typeface="BFC Cupids Candies" pitchFamily="2" charset="0"/>
              </a:rPr>
              <a:t>Attendance chart</a:t>
            </a:r>
          </a:p>
        </p:txBody>
      </p:sp>
      <p:sp>
        <p:nvSpPr>
          <p:cNvPr id="26" name="TextBox 25">
            <a:extLst>
              <a:ext uri="{FF2B5EF4-FFF2-40B4-BE49-F238E27FC236}">
                <a16:creationId xmlns:a16="http://schemas.microsoft.com/office/drawing/2014/main" id="{C636D9E1-D40B-F836-D419-903FBD430731}"/>
              </a:ext>
            </a:extLst>
          </p:cNvPr>
          <p:cNvSpPr txBox="1"/>
          <p:nvPr>
            <p:custDataLst>
              <p:tags r:id="rId2"/>
            </p:custDataLst>
          </p:nvPr>
        </p:nvSpPr>
        <p:spPr>
          <a:xfrm rot="20379072">
            <a:off x="-196779" y="872253"/>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two homes,</a:t>
            </a:r>
          </a:p>
        </p:txBody>
      </p:sp>
      <p:graphicFrame>
        <p:nvGraphicFramePr>
          <p:cNvPr id="29" name="Table 28">
            <a:extLst>
              <a:ext uri="{FF2B5EF4-FFF2-40B4-BE49-F238E27FC236}">
                <a16:creationId xmlns:a16="http://schemas.microsoft.com/office/drawing/2014/main" id="{FE1FBEEF-88A2-2A60-1AAA-D27A0B1833C2}"/>
              </a:ext>
            </a:extLst>
          </p:cNvPr>
          <p:cNvGraphicFramePr>
            <a:graphicFrameLocks noGrp="1"/>
          </p:cNvGraphicFramePr>
          <p:nvPr>
            <p:custDataLst>
              <p:tags r:id="rId3"/>
            </p:custDataLst>
          </p:nvPr>
        </p:nvGraphicFramePr>
        <p:xfrm>
          <a:off x="171279" y="2148894"/>
          <a:ext cx="7429842" cy="7748341"/>
        </p:xfrm>
        <a:graphic>
          <a:graphicData uri="http://schemas.openxmlformats.org/drawingml/2006/table">
            <a:tbl>
              <a:tblPr firstRow="1" bandRow="1">
                <a:tableStyleId>{5940675A-B579-460E-94D1-54222C63F5DA}</a:tableStyleId>
              </a:tblPr>
              <a:tblGrid>
                <a:gridCol w="825538">
                  <a:extLst>
                    <a:ext uri="{9D8B030D-6E8A-4147-A177-3AD203B41FA5}">
                      <a16:colId xmlns:a16="http://schemas.microsoft.com/office/drawing/2014/main" val="3980119799"/>
                    </a:ext>
                  </a:extLst>
                </a:gridCol>
                <a:gridCol w="825538">
                  <a:extLst>
                    <a:ext uri="{9D8B030D-6E8A-4147-A177-3AD203B41FA5}">
                      <a16:colId xmlns:a16="http://schemas.microsoft.com/office/drawing/2014/main" val="1545126141"/>
                    </a:ext>
                  </a:extLst>
                </a:gridCol>
                <a:gridCol w="825538">
                  <a:extLst>
                    <a:ext uri="{9D8B030D-6E8A-4147-A177-3AD203B41FA5}">
                      <a16:colId xmlns:a16="http://schemas.microsoft.com/office/drawing/2014/main" val="3069564674"/>
                    </a:ext>
                  </a:extLst>
                </a:gridCol>
                <a:gridCol w="825538">
                  <a:extLst>
                    <a:ext uri="{9D8B030D-6E8A-4147-A177-3AD203B41FA5}">
                      <a16:colId xmlns:a16="http://schemas.microsoft.com/office/drawing/2014/main" val="3590350788"/>
                    </a:ext>
                  </a:extLst>
                </a:gridCol>
                <a:gridCol w="825538">
                  <a:extLst>
                    <a:ext uri="{9D8B030D-6E8A-4147-A177-3AD203B41FA5}">
                      <a16:colId xmlns:a16="http://schemas.microsoft.com/office/drawing/2014/main" val="849778086"/>
                    </a:ext>
                  </a:extLst>
                </a:gridCol>
                <a:gridCol w="825538">
                  <a:extLst>
                    <a:ext uri="{9D8B030D-6E8A-4147-A177-3AD203B41FA5}">
                      <a16:colId xmlns:a16="http://schemas.microsoft.com/office/drawing/2014/main" val="1570763349"/>
                    </a:ext>
                  </a:extLst>
                </a:gridCol>
                <a:gridCol w="825538">
                  <a:extLst>
                    <a:ext uri="{9D8B030D-6E8A-4147-A177-3AD203B41FA5}">
                      <a16:colId xmlns:a16="http://schemas.microsoft.com/office/drawing/2014/main" val="3334773498"/>
                    </a:ext>
                  </a:extLst>
                </a:gridCol>
                <a:gridCol w="825538">
                  <a:extLst>
                    <a:ext uri="{9D8B030D-6E8A-4147-A177-3AD203B41FA5}">
                      <a16:colId xmlns:a16="http://schemas.microsoft.com/office/drawing/2014/main" val="1770616407"/>
                    </a:ext>
                  </a:extLst>
                </a:gridCol>
                <a:gridCol w="825538">
                  <a:extLst>
                    <a:ext uri="{9D8B030D-6E8A-4147-A177-3AD203B41FA5}">
                      <a16:colId xmlns:a16="http://schemas.microsoft.com/office/drawing/2014/main" val="4185573350"/>
                    </a:ext>
                  </a:extLst>
                </a:gridCol>
              </a:tblGrid>
              <a:tr h="976401">
                <a:tc>
                  <a:txBody>
                    <a:bodyPr/>
                    <a:lstStyle/>
                    <a:p>
                      <a:pPr algn="ctr"/>
                      <a:r>
                        <a:rPr lang="en-US" sz="1800" dirty="0">
                          <a:latin typeface="APLPAPATROLL" panose="02000603000000000000" pitchFamily="2" charset="0"/>
                          <a:ea typeface="APLPAPATROLL" panose="02000603000000000000" pitchFamily="2" charset="0"/>
                        </a:rPr>
                        <a:t>Week</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84404"/>
                  </a:ext>
                </a:extLst>
              </a:tr>
              <a:tr h="677194">
                <a:tc>
                  <a:txBody>
                    <a:bodyPr/>
                    <a:lstStyle/>
                    <a:p>
                      <a:r>
                        <a:rPr lang="en-US" sz="1400" dirty="0">
                          <a:latin typeface="APLPAPATROLL" panose="02000603000000000000" pitchFamily="2" charset="0"/>
                          <a:ea typeface="APLPAPATROLL" panose="02000603000000000000" pitchFamily="2" charset="0"/>
                        </a:rPr>
                        <a:t>Week 1</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9583161"/>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2</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588468"/>
                  </a:ext>
                </a:extLst>
              </a:tr>
              <a:tr h="677194">
                <a:tc>
                  <a:txBody>
                    <a:bodyPr/>
                    <a:lstStyle/>
                    <a:p>
                      <a:r>
                        <a:rPr lang="en-US" sz="1400" dirty="0">
                          <a:latin typeface="APLPAPATROLL" panose="02000603000000000000" pitchFamily="2" charset="0"/>
                          <a:ea typeface="APLPAPATROLL" panose="02000603000000000000" pitchFamily="2" charset="0"/>
                        </a:rPr>
                        <a:t>Week 3</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600694"/>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4</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214087"/>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5</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416793"/>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6</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916665"/>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7</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70625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8</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69488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9</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172140"/>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10</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291166"/>
                  </a:ext>
                </a:extLst>
              </a:tr>
            </a:tbl>
          </a:graphicData>
        </a:graphic>
      </p:graphicFrame>
      <p:sp>
        <p:nvSpPr>
          <p:cNvPr id="2" name="TextBox 1">
            <a:extLst>
              <a:ext uri="{FF2B5EF4-FFF2-40B4-BE49-F238E27FC236}">
                <a16:creationId xmlns:a16="http://schemas.microsoft.com/office/drawing/2014/main" id="{AB8FDFB7-6910-0235-1D6A-607C1AD376DD}"/>
              </a:ext>
            </a:extLst>
          </p:cNvPr>
          <p:cNvSpPr txBox="1"/>
          <p:nvPr>
            <p:custDataLst>
              <p:tags r:id="rId4"/>
            </p:custDataLst>
          </p:nvPr>
        </p:nvSpPr>
        <p:spPr>
          <a:xfrm rot="20379072">
            <a:off x="-113716" y="1041758"/>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one me</a:t>
            </a:r>
          </a:p>
        </p:txBody>
      </p:sp>
      <p:sp>
        <p:nvSpPr>
          <p:cNvPr id="10" name="TextBox 9">
            <a:extLst>
              <a:ext uri="{FF2B5EF4-FFF2-40B4-BE49-F238E27FC236}">
                <a16:creationId xmlns:a16="http://schemas.microsoft.com/office/drawing/2014/main" id="{D470DA48-2A02-AF80-2866-CFA4A357D57F}"/>
              </a:ext>
            </a:extLst>
          </p:cNvPr>
          <p:cNvSpPr txBox="1"/>
          <p:nvPr>
            <p:custDataLst>
              <p:tags r:id="rId5"/>
            </p:custDataLst>
          </p:nvPr>
        </p:nvSpPr>
        <p:spPr>
          <a:xfrm>
            <a:off x="1894854" y="936235"/>
            <a:ext cx="5763265" cy="1015663"/>
          </a:xfrm>
          <a:prstGeom prst="rect">
            <a:avLst/>
          </a:prstGeom>
          <a:noFill/>
        </p:spPr>
        <p:txBody>
          <a:bodyPr wrap="square" rtlCol="0">
            <a:spAutoFit/>
          </a:bodyPr>
          <a:lstStyle/>
          <a:p>
            <a:pPr algn="ctr"/>
            <a:r>
              <a:rPr lang="en-US" sz="6000" b="1" dirty="0">
                <a:latin typeface="KAHoneyLane" pitchFamily="2" charset="77"/>
                <a:ea typeface="APLHEARTEYES" panose="02000603000000000000" pitchFamily="2" charset="0"/>
              </a:rPr>
              <a:t>two homes, one me</a:t>
            </a:r>
          </a:p>
        </p:txBody>
      </p:sp>
    </p:spTree>
    <p:extLst>
      <p:ext uri="{BB962C8B-B14F-4D97-AF65-F5344CB8AC3E}">
        <p14:creationId xmlns:p14="http://schemas.microsoft.com/office/powerpoint/2010/main" val="2923672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a:extLst>
            <a:ext uri="{FF2B5EF4-FFF2-40B4-BE49-F238E27FC236}">
              <a16:creationId xmlns:a16="http://schemas.microsoft.com/office/drawing/2014/main" id="{142197FF-B839-5342-C446-8C5E821CE616}"/>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5936B2BD-2AA1-EC10-4514-DF87AAD3DC69}"/>
              </a:ext>
            </a:extLst>
          </p:cNvPr>
          <p:cNvSpPr txBox="1"/>
          <p:nvPr>
            <p:custDataLst>
              <p:tags r:id="rId1"/>
            </p:custDataLst>
          </p:nvPr>
        </p:nvSpPr>
        <p:spPr>
          <a:xfrm>
            <a:off x="848546" y="-202476"/>
            <a:ext cx="7707652" cy="1446550"/>
          </a:xfrm>
          <a:prstGeom prst="rect">
            <a:avLst/>
          </a:prstGeom>
          <a:noFill/>
        </p:spPr>
        <p:txBody>
          <a:bodyPr wrap="square" rtlCol="0">
            <a:spAutoFit/>
          </a:bodyPr>
          <a:lstStyle/>
          <a:p>
            <a:pPr algn="ctr"/>
            <a:r>
              <a:rPr lang="en-US" sz="8800" dirty="0">
                <a:latin typeface="BFC Cupids Candies" pitchFamily="2" charset="0"/>
              </a:rPr>
              <a:t>Attendance chart</a:t>
            </a:r>
          </a:p>
        </p:txBody>
      </p:sp>
      <p:sp>
        <p:nvSpPr>
          <p:cNvPr id="26" name="TextBox 25">
            <a:extLst>
              <a:ext uri="{FF2B5EF4-FFF2-40B4-BE49-F238E27FC236}">
                <a16:creationId xmlns:a16="http://schemas.microsoft.com/office/drawing/2014/main" id="{7C24DBB6-43CD-9BA2-93C5-B108C057E5AF}"/>
              </a:ext>
            </a:extLst>
          </p:cNvPr>
          <p:cNvSpPr txBox="1"/>
          <p:nvPr>
            <p:custDataLst>
              <p:tags r:id="rId2"/>
            </p:custDataLst>
          </p:nvPr>
        </p:nvSpPr>
        <p:spPr>
          <a:xfrm rot="20379072">
            <a:off x="-196779" y="872253"/>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two homes,</a:t>
            </a:r>
          </a:p>
        </p:txBody>
      </p:sp>
      <p:graphicFrame>
        <p:nvGraphicFramePr>
          <p:cNvPr id="29" name="Table 28">
            <a:extLst>
              <a:ext uri="{FF2B5EF4-FFF2-40B4-BE49-F238E27FC236}">
                <a16:creationId xmlns:a16="http://schemas.microsoft.com/office/drawing/2014/main" id="{D5578E4D-B43E-8822-C467-51A4EC3CCB55}"/>
              </a:ext>
            </a:extLst>
          </p:cNvPr>
          <p:cNvGraphicFramePr>
            <a:graphicFrameLocks noGrp="1"/>
          </p:cNvGraphicFramePr>
          <p:nvPr>
            <p:custDataLst>
              <p:tags r:id="rId3"/>
            </p:custDataLst>
          </p:nvPr>
        </p:nvGraphicFramePr>
        <p:xfrm>
          <a:off x="171279" y="2148894"/>
          <a:ext cx="7429842" cy="7748341"/>
        </p:xfrm>
        <a:graphic>
          <a:graphicData uri="http://schemas.openxmlformats.org/drawingml/2006/table">
            <a:tbl>
              <a:tblPr firstRow="1" bandRow="1">
                <a:tableStyleId>{5940675A-B579-460E-94D1-54222C63F5DA}</a:tableStyleId>
              </a:tblPr>
              <a:tblGrid>
                <a:gridCol w="825538">
                  <a:extLst>
                    <a:ext uri="{9D8B030D-6E8A-4147-A177-3AD203B41FA5}">
                      <a16:colId xmlns:a16="http://schemas.microsoft.com/office/drawing/2014/main" val="3980119799"/>
                    </a:ext>
                  </a:extLst>
                </a:gridCol>
                <a:gridCol w="825538">
                  <a:extLst>
                    <a:ext uri="{9D8B030D-6E8A-4147-A177-3AD203B41FA5}">
                      <a16:colId xmlns:a16="http://schemas.microsoft.com/office/drawing/2014/main" val="1545126141"/>
                    </a:ext>
                  </a:extLst>
                </a:gridCol>
                <a:gridCol w="825538">
                  <a:extLst>
                    <a:ext uri="{9D8B030D-6E8A-4147-A177-3AD203B41FA5}">
                      <a16:colId xmlns:a16="http://schemas.microsoft.com/office/drawing/2014/main" val="3069564674"/>
                    </a:ext>
                  </a:extLst>
                </a:gridCol>
                <a:gridCol w="825538">
                  <a:extLst>
                    <a:ext uri="{9D8B030D-6E8A-4147-A177-3AD203B41FA5}">
                      <a16:colId xmlns:a16="http://schemas.microsoft.com/office/drawing/2014/main" val="3590350788"/>
                    </a:ext>
                  </a:extLst>
                </a:gridCol>
                <a:gridCol w="825538">
                  <a:extLst>
                    <a:ext uri="{9D8B030D-6E8A-4147-A177-3AD203B41FA5}">
                      <a16:colId xmlns:a16="http://schemas.microsoft.com/office/drawing/2014/main" val="849778086"/>
                    </a:ext>
                  </a:extLst>
                </a:gridCol>
                <a:gridCol w="825538">
                  <a:extLst>
                    <a:ext uri="{9D8B030D-6E8A-4147-A177-3AD203B41FA5}">
                      <a16:colId xmlns:a16="http://schemas.microsoft.com/office/drawing/2014/main" val="1570763349"/>
                    </a:ext>
                  </a:extLst>
                </a:gridCol>
                <a:gridCol w="825538">
                  <a:extLst>
                    <a:ext uri="{9D8B030D-6E8A-4147-A177-3AD203B41FA5}">
                      <a16:colId xmlns:a16="http://schemas.microsoft.com/office/drawing/2014/main" val="3334773498"/>
                    </a:ext>
                  </a:extLst>
                </a:gridCol>
                <a:gridCol w="825538">
                  <a:extLst>
                    <a:ext uri="{9D8B030D-6E8A-4147-A177-3AD203B41FA5}">
                      <a16:colId xmlns:a16="http://schemas.microsoft.com/office/drawing/2014/main" val="1770616407"/>
                    </a:ext>
                  </a:extLst>
                </a:gridCol>
                <a:gridCol w="825538">
                  <a:extLst>
                    <a:ext uri="{9D8B030D-6E8A-4147-A177-3AD203B41FA5}">
                      <a16:colId xmlns:a16="http://schemas.microsoft.com/office/drawing/2014/main" val="4185573350"/>
                    </a:ext>
                  </a:extLst>
                </a:gridCol>
              </a:tblGrid>
              <a:tr h="976401">
                <a:tc>
                  <a:txBody>
                    <a:bodyPr/>
                    <a:lstStyle/>
                    <a:p>
                      <a:pPr algn="ctr"/>
                      <a:r>
                        <a:rPr lang="en-US" sz="1800" dirty="0">
                          <a:latin typeface="APLPAPATROLL" panose="02000603000000000000" pitchFamily="2" charset="0"/>
                          <a:ea typeface="APLPAPATROLL" panose="02000603000000000000" pitchFamily="2" charset="0"/>
                        </a:rPr>
                        <a:t>Week</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84404"/>
                  </a:ext>
                </a:extLst>
              </a:tr>
              <a:tr h="677194">
                <a:tc>
                  <a:txBody>
                    <a:bodyPr/>
                    <a:lstStyle/>
                    <a:p>
                      <a:r>
                        <a:rPr lang="en-US" sz="1400" dirty="0">
                          <a:latin typeface="APLPAPATROLL" panose="02000603000000000000" pitchFamily="2" charset="0"/>
                          <a:ea typeface="APLPAPATROLL" panose="02000603000000000000" pitchFamily="2" charset="0"/>
                        </a:rPr>
                        <a:t>Week 1</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9583161"/>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2</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588468"/>
                  </a:ext>
                </a:extLst>
              </a:tr>
              <a:tr h="677194">
                <a:tc>
                  <a:txBody>
                    <a:bodyPr/>
                    <a:lstStyle/>
                    <a:p>
                      <a:r>
                        <a:rPr lang="en-US" sz="1400" dirty="0">
                          <a:latin typeface="APLPAPATROLL" panose="02000603000000000000" pitchFamily="2" charset="0"/>
                          <a:ea typeface="APLPAPATROLL" panose="02000603000000000000" pitchFamily="2" charset="0"/>
                        </a:rPr>
                        <a:t>Week 3</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600694"/>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4</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214087"/>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5</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416793"/>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6</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916665"/>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7</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70625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8</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69488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9</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172140"/>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10</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291166"/>
                  </a:ext>
                </a:extLst>
              </a:tr>
            </a:tbl>
          </a:graphicData>
        </a:graphic>
      </p:graphicFrame>
      <p:sp>
        <p:nvSpPr>
          <p:cNvPr id="2" name="TextBox 1">
            <a:extLst>
              <a:ext uri="{FF2B5EF4-FFF2-40B4-BE49-F238E27FC236}">
                <a16:creationId xmlns:a16="http://schemas.microsoft.com/office/drawing/2014/main" id="{F03F5890-E1A5-D461-0FB4-D4130E7AD951}"/>
              </a:ext>
            </a:extLst>
          </p:cNvPr>
          <p:cNvSpPr txBox="1"/>
          <p:nvPr>
            <p:custDataLst>
              <p:tags r:id="rId4"/>
            </p:custDataLst>
          </p:nvPr>
        </p:nvSpPr>
        <p:spPr>
          <a:xfrm rot="20379072">
            <a:off x="-113716" y="1041758"/>
            <a:ext cx="2693566" cy="369332"/>
          </a:xfrm>
          <a:prstGeom prst="rect">
            <a:avLst/>
          </a:prstGeom>
          <a:noFill/>
        </p:spPr>
        <p:txBody>
          <a:bodyPr wrap="square" rtlCol="0">
            <a:spAutoFit/>
          </a:bodyPr>
          <a:lstStyle/>
          <a:p>
            <a:pPr algn="ctr"/>
            <a:r>
              <a:rPr lang="en-US" b="1">
                <a:latin typeface="KAHoneyLane" pitchFamily="2" charset="77"/>
                <a:ea typeface="APLHEARTEYES" panose="02000603000000000000" pitchFamily="2" charset="0"/>
              </a:rPr>
              <a:t>one me</a:t>
            </a:r>
            <a:endParaRPr lang="en-US" b="1" dirty="0">
              <a:latin typeface="KAHoneyLane" pitchFamily="2" charset="77"/>
              <a:ea typeface="APLHEARTEYES" panose="02000603000000000000" pitchFamily="2" charset="0"/>
            </a:endParaRPr>
          </a:p>
        </p:txBody>
      </p:sp>
      <p:sp>
        <p:nvSpPr>
          <p:cNvPr id="10" name="TextBox 9">
            <a:extLst>
              <a:ext uri="{FF2B5EF4-FFF2-40B4-BE49-F238E27FC236}">
                <a16:creationId xmlns:a16="http://schemas.microsoft.com/office/drawing/2014/main" id="{114F7E6E-E57B-337C-DC27-6DADE3977A05}"/>
              </a:ext>
            </a:extLst>
          </p:cNvPr>
          <p:cNvSpPr txBox="1"/>
          <p:nvPr>
            <p:custDataLst>
              <p:tags r:id="rId5"/>
            </p:custDataLst>
          </p:nvPr>
        </p:nvSpPr>
        <p:spPr>
          <a:xfrm>
            <a:off x="1894854" y="936235"/>
            <a:ext cx="5763265" cy="1015663"/>
          </a:xfrm>
          <a:prstGeom prst="rect">
            <a:avLst/>
          </a:prstGeom>
          <a:noFill/>
        </p:spPr>
        <p:txBody>
          <a:bodyPr wrap="square" rtlCol="0">
            <a:spAutoFit/>
          </a:bodyPr>
          <a:lstStyle/>
          <a:p>
            <a:pPr algn="ctr"/>
            <a:r>
              <a:rPr lang="en-US" sz="6000" b="1" dirty="0">
                <a:latin typeface="KAHoneyLane" pitchFamily="2" charset="77"/>
                <a:ea typeface="APLHEARTEYES" panose="02000603000000000000" pitchFamily="2" charset="0"/>
              </a:rPr>
              <a:t>two homes, one me</a:t>
            </a:r>
          </a:p>
        </p:txBody>
      </p:sp>
    </p:spTree>
    <p:extLst>
      <p:ext uri="{BB962C8B-B14F-4D97-AF65-F5344CB8AC3E}">
        <p14:creationId xmlns:p14="http://schemas.microsoft.com/office/powerpoint/2010/main" val="489506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2C19E2DB-8634-6307-EA79-BD3C99D457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3ACED4-B119-7605-F760-F2FC15D7B524}"/>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A30CCFE7-C7E0-B804-DFE4-673D68FF2340}"/>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90EC2CD-57B8-E39A-AD38-37361C5921E5}"/>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70399A6D-D5CF-E82C-9965-80DE0CE75CFD}"/>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4" name="TextBox 13">
            <a:extLst>
              <a:ext uri="{FF2B5EF4-FFF2-40B4-BE49-F238E27FC236}">
                <a16:creationId xmlns:a16="http://schemas.microsoft.com/office/drawing/2014/main" id="{167CA4D1-D495-10C0-E80F-6F9EE3A425E6}"/>
              </a:ext>
            </a:extLst>
          </p:cNvPr>
          <p:cNvSpPr txBox="1"/>
          <p:nvPr>
            <p:custDataLst>
              <p:tags r:id="rId5"/>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6" name="TextBox 5">
            <a:extLst>
              <a:ext uri="{FF2B5EF4-FFF2-40B4-BE49-F238E27FC236}">
                <a16:creationId xmlns:a16="http://schemas.microsoft.com/office/drawing/2014/main" id="{BF2D2CF1-D9CC-9084-D810-7918BB8511BE}"/>
              </a:ext>
            </a:extLst>
          </p:cNvPr>
          <p:cNvSpPr txBox="1"/>
          <p:nvPr>
            <p:custDataLst>
              <p:tags r:id="rId6"/>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Teacher referral form</a:t>
            </a:r>
          </a:p>
        </p:txBody>
      </p:sp>
    </p:spTree>
    <p:extLst>
      <p:ext uri="{BB962C8B-B14F-4D97-AF65-F5344CB8AC3E}">
        <p14:creationId xmlns:p14="http://schemas.microsoft.com/office/powerpoint/2010/main" val="21789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6F43D929-A507-7F18-0508-41E9989514C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BED551E-283D-A962-8E4F-F57E8A73A09A}"/>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84D8090-E163-DC48-ADC6-227C0B5102A6}"/>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583E3FA3-C0E3-F533-0875-41CD57F559B3}"/>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97459E8B-4064-4524-7C2B-1C25E30DB9B5}"/>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a:latin typeface="APLPapaTroll" panose="02000603000000000000" pitchFamily="2" charset="0"/>
                <a:ea typeface="APLPapaTroll" panose="02000603000000000000" pitchFamily="2" charset="0"/>
              </a:rPr>
              <a:t>Grade Level: </a:t>
            </a:r>
            <a:r>
              <a:rPr lang="en-US" sz="2400">
                <a:latin typeface="APLPapaTroll" panose="02000603000000000000" pitchFamily="2" charset="0"/>
                <a:ea typeface="APLPapaTroll" panose="02000603000000000000" pitchFamily="2" charset="0"/>
              </a:rPr>
              <a:t>______________</a:t>
            </a:r>
          </a:p>
        </p:txBody>
      </p:sp>
      <p:sp>
        <p:nvSpPr>
          <p:cNvPr id="14" name="TextBox 13">
            <a:extLst>
              <a:ext uri="{FF2B5EF4-FFF2-40B4-BE49-F238E27FC236}">
                <a16:creationId xmlns:a16="http://schemas.microsoft.com/office/drawing/2014/main" id="{FB9DF621-1589-C188-089B-B77086848A24}"/>
              </a:ext>
            </a:extLst>
          </p:cNvPr>
          <p:cNvSpPr txBox="1"/>
          <p:nvPr>
            <p:custDataLst>
              <p:tags r:id="rId5"/>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6" name="TextBox 5">
            <a:extLst>
              <a:ext uri="{FF2B5EF4-FFF2-40B4-BE49-F238E27FC236}">
                <a16:creationId xmlns:a16="http://schemas.microsoft.com/office/drawing/2014/main" id="{74E9772C-324F-3EB2-0F91-FCAD50F25254}"/>
              </a:ext>
            </a:extLst>
          </p:cNvPr>
          <p:cNvSpPr txBox="1"/>
          <p:nvPr>
            <p:custDataLst>
              <p:tags r:id="rId6"/>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Teacher referral form</a:t>
            </a:r>
          </a:p>
        </p:txBody>
      </p:sp>
    </p:spTree>
    <p:extLst>
      <p:ext uri="{BB962C8B-B14F-4D97-AF65-F5344CB8AC3E}">
        <p14:creationId xmlns:p14="http://schemas.microsoft.com/office/powerpoint/2010/main" val="108519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ADB9192B-89D8-56EA-9772-BB760AFE9883}"/>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3C37C505-EF57-68ED-D39B-F203163FA00B}"/>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2BEA2652-C5C1-A9B1-29AF-530A0D1C36F9}"/>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AE17E-BBA0-B432-1FFB-48519F6DC73D}"/>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C55A96D9-30D4-C904-3B60-6FFE7F423509}"/>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4267E4C4-9E82-6577-2C77-BFD5F3378C71}"/>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B316B0F8-FCEF-37BF-EAE9-5FA24D743F35}"/>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377007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7053A572-BEEC-6689-65A2-3F7E72799787}"/>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8F2A28F-E228-9B3C-8102-2005D29C81CD}"/>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18828693-ADBA-17E3-2AA7-5F0509735832}"/>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53207439-82EF-3E3D-AC50-85D31053A088}"/>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0D6BD2DD-1CC9-D2F9-1B6B-16C20408BC4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8F7D752-85AA-F31B-36E5-8E00CEE261D2}"/>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96996C94-DA42-338C-326C-02FC90CD7D50}"/>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827031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F5BE91FF-A674-E7CF-3761-9C1128126CF5}"/>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72AFBA5F-6CEC-0CD1-7F29-FE0E72B007E0}"/>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0DA8B764-D67F-EAA5-4BB6-C8D2D6726B3C}"/>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C47A8-9C3A-8594-A3B6-4A21FBC2B196}"/>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6666C069-2C65-7A97-9477-82028191B52E}"/>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DC5A831-D443-212E-C467-C24EF2E17C09}"/>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“Two Homes, One Me.”</a:t>
            </a:r>
            <a:r>
              <a:rPr lang="en-US" sz="1900" dirty="0">
                <a:latin typeface="APLPapaTroll" panose="02000603000000000000" pitchFamily="2" charset="0"/>
                <a:ea typeface="APLPapaTroll" panose="02000603000000000000" pitchFamily="2" charset="0"/>
              </a:rPr>
              <a:t> We will focus on coping with family changes: divorce and separation.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 Thank you</a:t>
            </a:r>
          </a:p>
          <a:p>
            <a:r>
              <a:rPr lang="en-US" sz="1900" dirty="0">
                <a:latin typeface="APLPapaTroll" panose="02000603000000000000" pitchFamily="2" charset="0"/>
                <a:ea typeface="APLPapaTroll" panose="02000603000000000000" pitchFamily="2" charset="0"/>
              </a:rPr>
              <a:t>for your time and effort! Please </a:t>
            </a:r>
          </a:p>
          <a:p>
            <a:r>
              <a:rPr lang="en-US" sz="1900" dirty="0">
                <a:latin typeface="APLPapaTroll" panose="02000603000000000000" pitchFamily="2" charset="0"/>
                <a:ea typeface="APLPapaTroll" panose="02000603000000000000" pitchFamily="2" charset="0"/>
              </a:rPr>
              <a:t>contact me any time with </a:t>
            </a:r>
          </a:p>
          <a:p>
            <a:r>
              <a:rPr lang="en-US" sz="1900" dirty="0">
                <a:latin typeface="APLPapaTroll" panose="02000603000000000000" pitchFamily="2" charset="0"/>
                <a:ea typeface="APLPapaTroll" panose="02000603000000000000" pitchFamily="2" charset="0"/>
              </a:rPr>
              <a:t>questions or suggestions.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E4CCF4A9-C21A-0542-15A8-3BB653A958B4}"/>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1519672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B7A0742B-B2EA-79D3-8981-ACADB90E4DB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56A27-2B36-08D2-895D-F92E5E36E558}"/>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From the desk of the</a:t>
            </a:r>
          </a:p>
        </p:txBody>
      </p:sp>
      <p:sp>
        <p:nvSpPr>
          <p:cNvPr id="14" name="TextBox 13">
            <a:extLst>
              <a:ext uri="{FF2B5EF4-FFF2-40B4-BE49-F238E27FC236}">
                <a16:creationId xmlns:a16="http://schemas.microsoft.com/office/drawing/2014/main" id="{BF6DBC07-080D-3E42-DC97-A04717C7EBDE}"/>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6" name="TextBox 5">
            <a:extLst>
              <a:ext uri="{FF2B5EF4-FFF2-40B4-BE49-F238E27FC236}">
                <a16:creationId xmlns:a16="http://schemas.microsoft.com/office/drawing/2014/main" id="{0315762B-5970-174C-E242-5B347E232FA1}"/>
              </a:ext>
            </a:extLst>
          </p:cNvPr>
          <p:cNvSpPr txBox="1"/>
          <p:nvPr>
            <p:custDataLst>
              <p:tags r:id="rId3"/>
            </p:custDataLst>
          </p:nvPr>
        </p:nvSpPr>
        <p:spPr>
          <a:xfrm>
            <a:off x="316908" y="1943449"/>
            <a:ext cx="7198317" cy="8648521"/>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88817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B55AADEB-0152-AED1-9E87-58C8C02F665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2328ABD-2E4A-D1F1-510D-A425A0F1207D}"/>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59A5E7"/>
                </a:solidFill>
                <a:latin typeface="BFC Cupids Candies" pitchFamily="2" charset="0"/>
              </a:rPr>
              <a:t>From the desk of the</a:t>
            </a:r>
          </a:p>
        </p:txBody>
      </p:sp>
      <p:sp>
        <p:nvSpPr>
          <p:cNvPr id="6" name="TextBox 5">
            <a:extLst>
              <a:ext uri="{FF2B5EF4-FFF2-40B4-BE49-F238E27FC236}">
                <a16:creationId xmlns:a16="http://schemas.microsoft.com/office/drawing/2014/main" id="{D8AD43F4-70F5-4D36-CD64-4708D14403BA}"/>
              </a:ext>
            </a:extLst>
          </p:cNvPr>
          <p:cNvSpPr txBox="1"/>
          <p:nvPr>
            <p:custDataLst>
              <p:tags r:id="rId2"/>
            </p:custDataLst>
          </p:nvPr>
        </p:nvSpPr>
        <p:spPr>
          <a:xfrm>
            <a:off x="316908" y="1943449"/>
            <a:ext cx="7198317" cy="8648521"/>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“Two Homes, One Me.”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coping with family changes: divorce and separation.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Vocabulary terms surrounding divorce and separation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share their stories, feelings, and worries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they can and cannot control</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Tips for living in two homes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to use coping skills and positive affirmations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4E1EF8EB-C314-C772-4E56-D0B049A40E3D}"/>
              </a:ext>
            </a:extLst>
          </p:cNvPr>
          <p:cNvSpPr txBox="1"/>
          <p:nvPr>
            <p:custDataLst>
              <p:tags r:id="rId3"/>
            </p:custDataLst>
          </p:nvPr>
        </p:nvSpPr>
        <p:spPr>
          <a:xfrm>
            <a:off x="-783799" y="841249"/>
            <a:ext cx="933999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school social worker</a:t>
            </a:r>
          </a:p>
        </p:txBody>
      </p:sp>
    </p:spTree>
    <p:extLst>
      <p:ext uri="{BB962C8B-B14F-4D97-AF65-F5344CB8AC3E}">
        <p14:creationId xmlns:p14="http://schemas.microsoft.com/office/powerpoint/2010/main" val="898411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0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ags/tag97.xml><?xml version="1.0" encoding="utf-8"?>
<p:tagLst xmlns:a="http://schemas.openxmlformats.org/drawingml/2006/main" xmlns:r="http://schemas.openxmlformats.org/officeDocument/2006/relationships" xmlns:p="http://schemas.openxmlformats.org/presentationml/2006/main">
  <p:tag name="FLATTEN" val="true"/>
</p:tagLst>
</file>

<file path=ppt/tags/tag98.xml><?xml version="1.0" encoding="utf-8"?>
<p:tagLst xmlns:a="http://schemas.openxmlformats.org/drawingml/2006/main" xmlns:r="http://schemas.openxmlformats.org/officeDocument/2006/relationships" xmlns:p="http://schemas.openxmlformats.org/presentationml/2006/main">
  <p:tag name="FLATTEN" val="true"/>
</p:tagLst>
</file>

<file path=ppt/tags/tag9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TotalTime>
  <Words>4902</Words>
  <Application>Microsoft Macintosh PowerPoint</Application>
  <PresentationFormat>Custom</PresentationFormat>
  <Paragraphs>666</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APLPapaTroll</vt:lpstr>
      <vt:lpstr>APLPapaTroll</vt:lpstr>
      <vt:lpstr>Aptos</vt:lpstr>
      <vt:lpstr>Aptos Display</vt:lpstr>
      <vt:lpstr>Arial</vt:lpstr>
      <vt:lpstr>BFC Cupids Candies</vt:lpstr>
      <vt:lpstr>KAHoneyLane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4</cp:revision>
  <dcterms:created xsi:type="dcterms:W3CDTF">2026-02-12T18:03:30Z</dcterms:created>
  <dcterms:modified xsi:type="dcterms:W3CDTF">2026-02-12T18:19:29Z</dcterms:modified>
</cp:coreProperties>
</file>